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  <p:sldId id="256" r:id="rId3"/>
    <p:sldId id="257" r:id="rId4"/>
    <p:sldId id="258" r:id="rId5"/>
    <p:sldId id="259" r:id="rId6"/>
    <p:sldId id="262" r:id="rId7"/>
    <p:sldId id="263" r:id="rId8"/>
    <p:sldId id="264" r:id="rId9"/>
    <p:sldId id="265" r:id="rId10"/>
    <p:sldId id="261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289"/>
    <p:restoredTop sz="96327"/>
  </p:normalViewPr>
  <p:slideViewPr>
    <p:cSldViewPr snapToGrid="0">
      <p:cViewPr varScale="1">
        <p:scale>
          <a:sx n="157" d="100"/>
          <a:sy n="157" d="100"/>
        </p:scale>
        <p:origin x="8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23E871-04EA-ED7B-E797-E8B6CF8E18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012226C-AC98-91B0-1E1E-6A58BA1C06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094B06-EF7C-E92D-8D8A-721A9FFCE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C5041-20AA-AD43-ADC7-FE3D4EB734D4}" type="datetimeFigureOut">
              <a:rPr kumimoji="1" lang="zh-CN" altLang="en-US" smtClean="0"/>
              <a:t>2023/2/28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96730F-4C7E-B783-EEDD-5D2B6F2D5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429DBF-C29D-2B51-A03D-DA8BF18E0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F288-236D-0345-AE73-8CFB4C0CA0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2726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01A932-37AB-4532-021C-B70D17D58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2B71723-21C5-56A1-CCCF-F686CA026E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D984FB-FA0A-444B-FEDA-EB9A05A20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C5041-20AA-AD43-ADC7-FE3D4EB734D4}" type="datetimeFigureOut">
              <a:rPr kumimoji="1" lang="zh-CN" altLang="en-US" smtClean="0"/>
              <a:t>2023/2/28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AE7DD25-7207-FB4C-E6C6-B9EA8EC91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E31E55-8326-C369-333B-3D3D6C137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F288-236D-0345-AE73-8CFB4C0CA0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62677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C6C9467-D1B0-2DF1-D2F0-9E9A5365DB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E2022A3-9134-79A6-3521-7FB4D6DD48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0FDC61-7478-C9BD-8111-AB0CC6D3C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C5041-20AA-AD43-ADC7-FE3D4EB734D4}" type="datetimeFigureOut">
              <a:rPr kumimoji="1" lang="zh-CN" altLang="en-US" smtClean="0"/>
              <a:t>2023/2/28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7D2245B-2EBA-3A4A-6506-7FDF1E17F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CA0E55-C5B9-7988-9178-B9BD529BC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F288-236D-0345-AE73-8CFB4C0CA0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62158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2271E4-DB6E-F45A-2785-BE69A590A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DDC745D-FE90-8734-ABA9-9C548DCDC0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7D6951-9A68-52EF-07B9-73D795973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C5041-20AA-AD43-ADC7-FE3D4EB734D4}" type="datetimeFigureOut">
              <a:rPr kumimoji="1" lang="zh-CN" altLang="en-US" smtClean="0"/>
              <a:t>2023/2/28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8A8AB6D-8355-5BA6-B82E-516B285F4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5B3C744-3474-B418-BC87-E33D1B12E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F288-236D-0345-AE73-8CFB4C0CA0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59369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F405E2-5AEA-AD45-2033-E75F867A3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0630191-F19B-5792-83AF-AA24DED35B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8AD99B6-AF45-C00A-EABB-99F8B60EC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C5041-20AA-AD43-ADC7-FE3D4EB734D4}" type="datetimeFigureOut">
              <a:rPr kumimoji="1" lang="zh-CN" altLang="en-US" smtClean="0"/>
              <a:t>2023/2/28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D0184F-84E8-59D3-4EBC-1F83F3F45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0606706-67E6-0A77-1A69-2D7D08B82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F288-236D-0345-AE73-8CFB4C0CA0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2403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765A4C-BD81-1E97-9870-DDF606185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BBEE97-A476-F304-BA7A-058EDBD630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F712461-BCD1-1AE1-8C04-CA2619A5A8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AE244A-AC63-8B06-3B7D-5FAE5997F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C5041-20AA-AD43-ADC7-FE3D4EB734D4}" type="datetimeFigureOut">
              <a:rPr kumimoji="1" lang="zh-CN" altLang="en-US" smtClean="0"/>
              <a:t>2023/2/28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7A1540F-385A-AF7D-6865-B4399B0A8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882F412-93DA-1092-3281-B481D5DC8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F288-236D-0345-AE73-8CFB4C0CA0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57504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B7549A-16E4-F78F-F5B5-FB9E4CDC0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8F7848C-7954-E93B-1DF7-2D9A93EB6D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CC91559-E06C-6DF7-7604-FFD6A2704E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1E7911B-A862-80D4-CB60-01311877AF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36BB31B-372C-4B81-6415-9B0B4D7E8C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59C4BFF-AAF9-A753-454D-08061201A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C5041-20AA-AD43-ADC7-FE3D4EB734D4}" type="datetimeFigureOut">
              <a:rPr kumimoji="1" lang="zh-CN" altLang="en-US" smtClean="0"/>
              <a:t>2023/2/28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16BD16F-B844-B0DE-B7D5-98B797ABA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81CCC1D-13D5-34C9-0D8B-3320F8C5E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F288-236D-0345-AE73-8CFB4C0CA0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9183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DE175D-99FF-1292-CDC3-1FAA39D5E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25A959B-0348-B0DF-37CC-F1DCF18B9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C5041-20AA-AD43-ADC7-FE3D4EB734D4}" type="datetimeFigureOut">
              <a:rPr kumimoji="1" lang="zh-CN" altLang="en-US" smtClean="0"/>
              <a:t>2023/2/28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FE6B825-056C-A81E-955D-5BC380E6E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C5FB42A-2FA5-0B7D-933F-E2CA31EFD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F288-236D-0345-AE73-8CFB4C0CA0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20320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B8EFF90-ADD2-E468-AB6F-C577EFD7C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C5041-20AA-AD43-ADC7-FE3D4EB734D4}" type="datetimeFigureOut">
              <a:rPr kumimoji="1" lang="zh-CN" altLang="en-US" smtClean="0"/>
              <a:t>2023/2/28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586097E-01F4-2AD8-6DCE-9811964B0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00518E4-C94B-E8BA-D9B0-081A4A863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F288-236D-0345-AE73-8CFB4C0CA0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68096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23F457-437F-8378-98E3-CFC9AF023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64B281-568F-D5A5-3ACF-35E37F5C6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F5107C9-428A-E8F5-5ADF-83D9F7A73C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FBA7815-6BC2-3191-0F65-DFB2404FD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C5041-20AA-AD43-ADC7-FE3D4EB734D4}" type="datetimeFigureOut">
              <a:rPr kumimoji="1" lang="zh-CN" altLang="en-US" smtClean="0"/>
              <a:t>2023/2/28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7A333FC-1E5F-C44E-E771-E9C7E4B02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47B99D4-11DC-15AF-E429-012AA2B49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F288-236D-0345-AE73-8CFB4C0CA0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34096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513565-8C95-23C8-F184-02859A467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472F885-D2A1-563D-4AE7-7D00039BD6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6F45D5F-5E99-5DF0-FE24-6C5F3557FF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73E59B8-FF0B-EE31-8770-F76B40D9C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C5041-20AA-AD43-ADC7-FE3D4EB734D4}" type="datetimeFigureOut">
              <a:rPr kumimoji="1" lang="zh-CN" altLang="en-US" smtClean="0"/>
              <a:t>2023/2/28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152569-1217-9359-8A41-A10C15F46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0650A2E-A7F0-E317-75DF-018CC0AA8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DF288-236D-0345-AE73-8CFB4C0CA0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514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EEF3603-7395-926E-67AC-BC48E469A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B96BA92-0305-002A-AF64-7389C0AA4B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D8B1683-A1AD-1BC0-F8E9-5954F25723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BC5041-20AA-AD43-ADC7-FE3D4EB734D4}" type="datetimeFigureOut">
              <a:rPr kumimoji="1" lang="zh-CN" altLang="en-US" smtClean="0"/>
              <a:t>2023/2/28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3D834A-BF2C-D56B-CCC1-C02A368D59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B9D40A-6F35-DCC5-4981-F62732F4FB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DF288-236D-0345-AE73-8CFB4C0CA07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48643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5AD21E-5D38-E8C6-0D91-F378B861C1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13827DC-4A37-BFF0-66CC-4D39AC9D68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 descr="图片包含 游戏机&#10;&#10;描述已自动生成">
            <a:extLst>
              <a:ext uri="{FF2B5EF4-FFF2-40B4-BE49-F238E27FC236}">
                <a16:creationId xmlns:a16="http://schemas.microsoft.com/office/drawing/2014/main" id="{D314EE0C-529D-0B7C-289C-86FDF062E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7261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5AD21E-5D38-E8C6-0D91-F378B861C1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13827DC-4A37-BFF0-66CC-4D39AC9D68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 descr="图片包含 游戏机&#10;&#10;描述已自动生成">
            <a:extLst>
              <a:ext uri="{FF2B5EF4-FFF2-40B4-BE49-F238E27FC236}">
                <a16:creationId xmlns:a16="http://schemas.microsoft.com/office/drawing/2014/main" id="{D314EE0C-529D-0B7C-289C-86FDF062E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715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5AD21E-5D38-E8C6-0D91-F378B861C1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13827DC-4A37-BFF0-66CC-4D39AC9D68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 descr="图标&#10;&#10;描述已自动生成">
            <a:extLst>
              <a:ext uri="{FF2B5EF4-FFF2-40B4-BE49-F238E27FC236}">
                <a16:creationId xmlns:a16="http://schemas.microsoft.com/office/drawing/2014/main" id="{05B04D64-FB29-3FB9-CFD6-842765F4F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184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标&#10;&#10;中度可信度描述已自动生成">
            <a:extLst>
              <a:ext uri="{FF2B5EF4-FFF2-40B4-BE49-F238E27FC236}">
                <a16:creationId xmlns:a16="http://schemas.microsoft.com/office/drawing/2014/main" id="{A6CE7FC3-7ED2-504F-D2E4-EE6604273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772400" cy="4371975"/>
          </a:xfrm>
          <a:prstGeom prst="rect">
            <a:avLst/>
          </a:prstGeom>
          <a:ln w="28575">
            <a:noFill/>
          </a:ln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185AD21E-5D38-E8C6-0D91-F378B861C1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13827DC-4A37-BFF0-66CC-4D39AC9D68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9" name="图片 8" descr="图片包含 图标&#10;&#10;描述已自动生成">
            <a:extLst>
              <a:ext uri="{FF2B5EF4-FFF2-40B4-BE49-F238E27FC236}">
                <a16:creationId xmlns:a16="http://schemas.microsoft.com/office/drawing/2014/main" id="{AAF11DD9-32EE-F219-D903-E2F497BF9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2919210"/>
            <a:ext cx="7772400" cy="4371975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820219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5AD21E-5D38-E8C6-0D91-F378B861C1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13827DC-4A37-BFF0-66CC-4D39AC9D68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7" name="图片 6" descr="图标&#10;&#10;中度可信度描述已自动生成">
            <a:extLst>
              <a:ext uri="{FF2B5EF4-FFF2-40B4-BE49-F238E27FC236}">
                <a16:creationId xmlns:a16="http://schemas.microsoft.com/office/drawing/2014/main" id="{F8EB0CBB-91BE-FB5D-7EF9-20253C65A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772400" cy="4371975"/>
          </a:xfrm>
          <a:prstGeom prst="rect">
            <a:avLst/>
          </a:prstGeom>
        </p:spPr>
      </p:pic>
      <p:pic>
        <p:nvPicPr>
          <p:cNvPr id="8" name="图片 7" descr="图片包含 图标&#10;&#10;描述已自动生成">
            <a:extLst>
              <a:ext uri="{FF2B5EF4-FFF2-40B4-BE49-F238E27FC236}">
                <a16:creationId xmlns:a16="http://schemas.microsoft.com/office/drawing/2014/main" id="{F9F20334-25BC-2FC8-8C0A-43581F44A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2919210"/>
            <a:ext cx="7772400" cy="4371975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057687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5AD21E-5D38-E8C6-0D91-F378B861C1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13827DC-4A37-BFF0-66CC-4D39AC9D68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 descr="图表, 日程表, 箱线图&#10;&#10;描述已自动生成">
            <a:extLst>
              <a:ext uri="{FF2B5EF4-FFF2-40B4-BE49-F238E27FC236}">
                <a16:creationId xmlns:a16="http://schemas.microsoft.com/office/drawing/2014/main" id="{E7A40357-9BEB-D8E9-E832-539A8F084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772400" cy="4371975"/>
          </a:xfrm>
          <a:prstGeom prst="rect">
            <a:avLst/>
          </a:prstGeom>
        </p:spPr>
      </p:pic>
      <p:pic>
        <p:nvPicPr>
          <p:cNvPr id="6" name="图片 5" descr="图片包含 图标&#10;&#10;描述已自动生成">
            <a:extLst>
              <a:ext uri="{FF2B5EF4-FFF2-40B4-BE49-F238E27FC236}">
                <a16:creationId xmlns:a16="http://schemas.microsoft.com/office/drawing/2014/main" id="{B3968376-2BCA-A9B9-61DD-37DA36CFD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2919210"/>
            <a:ext cx="7772400" cy="4371975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093812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5AD21E-5D38-E8C6-0D91-F378B861C1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13827DC-4A37-BFF0-66CC-4D39AC9D68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7A40357-9BEB-D8E9-E832-539A8F0840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7772400" cy="4371975"/>
          </a:xfrm>
          <a:prstGeom prst="rect">
            <a:avLst/>
          </a:prstGeom>
        </p:spPr>
      </p:pic>
      <p:pic>
        <p:nvPicPr>
          <p:cNvPr id="6" name="图片 5" descr="图片包含 图标&#10;&#10;描述已自动生成">
            <a:extLst>
              <a:ext uri="{FF2B5EF4-FFF2-40B4-BE49-F238E27FC236}">
                <a16:creationId xmlns:a16="http://schemas.microsoft.com/office/drawing/2014/main" id="{B3968376-2BCA-A9B9-61DD-37DA36CFD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2919210"/>
            <a:ext cx="7772400" cy="4371975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87772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5AD21E-5D38-E8C6-0D91-F378B861C1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13827DC-4A37-BFF0-66CC-4D39AC9D68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7A40357-9BEB-D8E9-E832-539A8F0840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7772400" cy="4371975"/>
          </a:xfrm>
          <a:prstGeom prst="rect">
            <a:avLst/>
          </a:prstGeom>
        </p:spPr>
      </p:pic>
      <p:pic>
        <p:nvPicPr>
          <p:cNvPr id="6" name="图片 5" descr="图片包含 图标&#10;&#10;描述已自动生成">
            <a:extLst>
              <a:ext uri="{FF2B5EF4-FFF2-40B4-BE49-F238E27FC236}">
                <a16:creationId xmlns:a16="http://schemas.microsoft.com/office/drawing/2014/main" id="{B3968376-2BCA-A9B9-61DD-37DA36CFD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2919210"/>
            <a:ext cx="7772400" cy="4371975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98938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5AD21E-5D38-E8C6-0D91-F378B861C1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13827DC-4A37-BFF0-66CC-4D39AC9D68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7A40357-9BEB-D8E9-E832-539A8F0840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7772400" cy="4371975"/>
          </a:xfrm>
          <a:prstGeom prst="rect">
            <a:avLst/>
          </a:prstGeom>
        </p:spPr>
      </p:pic>
      <p:pic>
        <p:nvPicPr>
          <p:cNvPr id="6" name="图片 5" descr="图片包含 图标&#10;&#10;描述已自动生成">
            <a:extLst>
              <a:ext uri="{FF2B5EF4-FFF2-40B4-BE49-F238E27FC236}">
                <a16:creationId xmlns:a16="http://schemas.microsoft.com/office/drawing/2014/main" id="{B3968376-2BCA-A9B9-61DD-37DA36CFD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2919210"/>
            <a:ext cx="7772400" cy="4371975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534948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5AD21E-5D38-E8C6-0D91-F378B861C1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13827DC-4A37-BFF0-66CC-4D39AC9D68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7A40357-9BEB-D8E9-E832-539A8F0840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7772400" cy="4371975"/>
          </a:xfrm>
          <a:prstGeom prst="rect">
            <a:avLst/>
          </a:prstGeom>
        </p:spPr>
      </p:pic>
      <p:pic>
        <p:nvPicPr>
          <p:cNvPr id="6" name="图片 5" descr="图片包含 图标&#10;&#10;描述已自动生成">
            <a:extLst>
              <a:ext uri="{FF2B5EF4-FFF2-40B4-BE49-F238E27FC236}">
                <a16:creationId xmlns:a16="http://schemas.microsoft.com/office/drawing/2014/main" id="{B3968376-2BCA-A9B9-61DD-37DA36CFD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2919210"/>
            <a:ext cx="7772400" cy="4371975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026624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Macintosh PowerPoint</Application>
  <PresentationFormat>宽屏</PresentationFormat>
  <Paragraphs>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Wu Haofei</dc:creator>
  <cp:lastModifiedBy>Wu Haofei</cp:lastModifiedBy>
  <cp:revision>2</cp:revision>
  <dcterms:created xsi:type="dcterms:W3CDTF">2022-11-24T11:35:31Z</dcterms:created>
  <dcterms:modified xsi:type="dcterms:W3CDTF">2023-02-28T02:53:29Z</dcterms:modified>
</cp:coreProperties>
</file>

<file path=docProps/thumbnail.jpeg>
</file>